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ibeye" panose="020B0604020202020204" charset="0"/>
      <p:regular r:id="rId8"/>
    </p:embeddedFont>
    <p:embeddedFont>
      <p:font typeface="Comic Sans MS" panose="030F0702030302020204" pitchFamily="66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126L3pEb7DMEj0PnNFsX9XlRb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3157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03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rivoltadadda.edu.it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2C4826F-4FE8-4E15-A236-455E468A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09508">
            <a:off x="9416321" y="1182654"/>
            <a:ext cx="2433176" cy="14599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3EB58F1-3FC0-4B14-8371-49B23EE77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" y="2583736"/>
            <a:ext cx="4254879" cy="4254879"/>
          </a:xfrm>
          <a:prstGeom prst="rect">
            <a:avLst/>
          </a:prstGeom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176" y="261752"/>
            <a:ext cx="1994478" cy="184061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2523899" y="236474"/>
            <a:ext cx="8450791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ISTITUTO COMPRENSIVO “E. Calvi” - SCUOLA PRIMARIA di Rivolta d’Adda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989070" y="781339"/>
            <a:ext cx="7694137" cy="173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7200" b="1" i="0" u="none" strike="noStrike" cap="none" dirty="0">
                <a:solidFill>
                  <a:srgbClr val="7030A0"/>
                </a:solidFill>
                <a:latin typeface="Ribeye"/>
                <a:ea typeface="Ribeye"/>
                <a:cs typeface="Ribeye"/>
                <a:sym typeface="Ribeye"/>
              </a:rPr>
              <a:t>O</a:t>
            </a:r>
            <a:r>
              <a:rPr lang="it-IT" sz="7200" b="1" i="0" u="none" strike="noStrike" cap="none" dirty="0">
                <a:solidFill>
                  <a:srgbClr val="00B0F0"/>
                </a:solidFill>
                <a:latin typeface="Ribeye"/>
                <a:ea typeface="Ribeye"/>
                <a:cs typeface="Ribeye"/>
                <a:sym typeface="Ribeye"/>
              </a:rPr>
              <a:t>P</a:t>
            </a:r>
            <a:r>
              <a:rPr lang="it-IT" sz="7200" b="1" i="0" u="none" strike="noStrike" cap="none" dirty="0">
                <a:solidFill>
                  <a:srgbClr val="00B050"/>
                </a:solidFill>
                <a:latin typeface="Ribeye"/>
                <a:ea typeface="Ribeye"/>
                <a:cs typeface="Ribeye"/>
                <a:sym typeface="Ribeye"/>
              </a:rPr>
              <a:t>E</a:t>
            </a:r>
            <a:r>
              <a:rPr lang="it-IT" sz="7200" b="1" i="0" u="none" strike="noStrike" cap="none" dirty="0">
                <a:solidFill>
                  <a:srgbClr val="92D050"/>
                </a:solidFill>
                <a:latin typeface="Ribeye"/>
                <a:ea typeface="Ribeye"/>
                <a:cs typeface="Ribeye"/>
                <a:sym typeface="Ribeye"/>
              </a:rPr>
              <a:t>N</a:t>
            </a:r>
            <a:r>
              <a:rPr lang="it-IT" sz="7200" b="1" i="0" u="none" strike="noStrike" cap="none" dirty="0">
                <a:solidFill>
                  <a:srgbClr val="00B050"/>
                </a:solidFill>
                <a:latin typeface="Ribeye"/>
                <a:ea typeface="Ribeye"/>
                <a:cs typeface="Ribeye"/>
                <a:sym typeface="Ribeye"/>
              </a:rPr>
              <a:t>  </a:t>
            </a:r>
            <a:r>
              <a:rPr lang="it-IT" sz="7200" b="1" i="0" u="none" strike="noStrike" cap="none" dirty="0">
                <a:solidFill>
                  <a:srgbClr val="FFC000"/>
                </a:solidFill>
                <a:latin typeface="Ribeye"/>
                <a:ea typeface="Ribeye"/>
                <a:cs typeface="Ribeye"/>
                <a:sym typeface="Ribeye"/>
              </a:rPr>
              <a:t>D</a:t>
            </a:r>
            <a:r>
              <a:rPr lang="it-IT" sz="7200" b="1" i="0" u="none" strike="noStrike" cap="none" dirty="0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A</a:t>
            </a:r>
            <a:r>
              <a:rPr lang="it-IT" sz="7200" b="1" i="0" u="none" strike="noStrike" cap="none" dirty="0">
                <a:solidFill>
                  <a:srgbClr val="C00000"/>
                </a:solidFill>
                <a:latin typeface="Ribeye"/>
                <a:ea typeface="Ribeye"/>
                <a:cs typeface="Ribeye"/>
                <a:sym typeface="Ribeye"/>
              </a:rPr>
              <a:t>Y</a:t>
            </a:r>
            <a:endParaRPr sz="7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 dirty="0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sabato </a:t>
            </a:r>
            <a:r>
              <a:rPr lang="it-IT" sz="2800" b="1" dirty="0" smtClean="0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02</a:t>
            </a:r>
            <a:r>
              <a:rPr lang="it-IT" sz="2800" b="1" i="0" u="none" strike="noStrike" cap="none" dirty="0" smtClean="0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dic</a:t>
            </a:r>
            <a:r>
              <a:rPr lang="it-IT" sz="2800" b="1" i="0" u="none" strike="noStrike" cap="none" dirty="0" smtClean="0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embre 2023 </a:t>
            </a:r>
            <a:r>
              <a:rPr lang="it-IT" sz="2800" b="1" i="0" u="none" strike="noStrike" cap="none" dirty="0">
                <a:solidFill>
                  <a:srgbClr val="0070C0"/>
                </a:solidFill>
                <a:latin typeface="Ribeye"/>
                <a:ea typeface="Ribeye"/>
                <a:cs typeface="Ribeye"/>
                <a:sym typeface="Ribeye"/>
              </a:rPr>
              <a:t>dalle 10 alle 12</a:t>
            </a:r>
            <a:endParaRPr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912576" y="2583736"/>
            <a:ext cx="7477032" cy="246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Potrai </a:t>
            </a:r>
            <a:r>
              <a:rPr lang="it-IT" sz="3600" b="1" i="0" u="none" strike="noStrike" cap="none" dirty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visitare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 la scuola, </a:t>
            </a:r>
            <a:endParaRPr lang="it-IT" sz="2400" b="1" i="0" u="none" strike="noStrike" cap="none" dirty="0" smtClean="0">
              <a:solidFill>
                <a:srgbClr val="00206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600" b="1" i="0" u="none" strike="noStrike" cap="none" dirty="0" smtClean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conoscere</a:t>
            </a:r>
            <a:r>
              <a:rPr lang="it-IT" sz="2400" b="1" i="0" u="none" strike="noStrike" cap="none" dirty="0" smtClean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la proposta formativa e </a:t>
            </a:r>
            <a:endParaRPr lang="it-IT" sz="2400" b="1" i="0" u="none" strike="noStrike" cap="none" dirty="0" smtClean="0">
              <a:solidFill>
                <a:srgbClr val="002060"/>
              </a:solidFill>
              <a:latin typeface="Ribeye"/>
              <a:ea typeface="Ribeye"/>
              <a:cs typeface="Ribeye"/>
              <a:sym typeface="Ribey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600" b="1" i="0" u="none" strike="noStrike" cap="none" dirty="0" smtClean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partecipare</a:t>
            </a:r>
            <a:r>
              <a:rPr lang="it-IT" sz="2400" b="1" i="0" u="none" strike="noStrike" cap="none" dirty="0" smtClean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Ribeye"/>
                <a:ea typeface="Ribeye"/>
                <a:cs typeface="Ribeye"/>
                <a:sym typeface="Ribeye"/>
              </a:rPr>
              <a:t>a divertenti laboratori.</a:t>
            </a: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3600" b="1" i="0" u="none" strike="noStrike" cap="none" dirty="0">
                <a:solidFill>
                  <a:srgbClr val="00B0F0"/>
                </a:solidFill>
                <a:latin typeface="Ribeye"/>
                <a:ea typeface="Ribeye"/>
                <a:cs typeface="Ribeye"/>
                <a:sym typeface="Ribeye"/>
              </a:rPr>
              <a:t>TI ASPETTIAMO!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822391" y="6010713"/>
            <a:ext cx="413904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000" b="0" i="0" u="sng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http://www.icrivoltadadda.edu.it</a:t>
            </a:r>
            <a:endParaRPr sz="2000" b="0" i="0" u="none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672050" y="5113383"/>
            <a:ext cx="53478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FF0000"/>
                </a:solidFill>
                <a:latin typeface="Ribeye" panose="020B0604020202020204" charset="0"/>
                <a:ea typeface="Comic Sans MS"/>
                <a:cs typeface="Comic Sans MS"/>
                <a:sym typeface="Comic Sans MS"/>
              </a:rPr>
              <a:t>Al termine dei laboratori si terrà una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FF0000"/>
                </a:solidFill>
                <a:latin typeface="Ribeye" panose="020B0604020202020204" charset="0"/>
                <a:ea typeface="Comic Sans MS"/>
                <a:cs typeface="Comic Sans MS"/>
                <a:sym typeface="Comic Sans MS"/>
              </a:rPr>
              <a:t>riunione informativa per i genitori</a:t>
            </a:r>
            <a:endParaRPr sz="2000" b="1" i="0" u="none" strike="noStrike" cap="none" dirty="0">
              <a:solidFill>
                <a:srgbClr val="FF0000"/>
              </a:solidFill>
              <a:latin typeface="Ribeye" panose="020B0604020202020204" charset="0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Calibri</vt:lpstr>
      <vt:lpstr>Ribeye</vt:lpstr>
      <vt:lpstr>Arial</vt:lpstr>
      <vt:lpstr>Comic Sans MS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 Mondonico</dc:creator>
  <cp:lastModifiedBy>emma.rivabene</cp:lastModifiedBy>
  <cp:revision>3</cp:revision>
  <dcterms:created xsi:type="dcterms:W3CDTF">2020-11-29T17:41:04Z</dcterms:created>
  <dcterms:modified xsi:type="dcterms:W3CDTF">2023-10-31T14:58:31Z</dcterms:modified>
</cp:coreProperties>
</file>